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Lst>
  <p:sldSz cx="8888413" cy="12701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2D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0"/>
    <p:restoredTop sz="94700"/>
  </p:normalViewPr>
  <p:slideViewPr>
    <p:cSldViewPr snapToGrid="0">
      <p:cViewPr varScale="1">
        <p:scale>
          <a:sx n="61" d="100"/>
          <a:sy n="61" d="100"/>
        </p:scale>
        <p:origin x="320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66631" y="2078710"/>
            <a:ext cx="7555151" cy="4422034"/>
          </a:xfrm>
        </p:spPr>
        <p:txBody>
          <a:bodyPr anchor="b"/>
          <a:lstStyle>
            <a:lvl1pPr algn="ctr">
              <a:defRPr sz="5832"/>
            </a:lvl1pPr>
          </a:lstStyle>
          <a:p>
            <a:r>
              <a:rPr lang="pt-BR"/>
              <a:t>Clique para editar o título Mestre</a:t>
            </a:r>
            <a:endParaRPr lang="en-US" dirty="0"/>
          </a:p>
        </p:txBody>
      </p:sp>
      <p:sp>
        <p:nvSpPr>
          <p:cNvPr id="3" name="Subtitle 2"/>
          <p:cNvSpPr>
            <a:spLocks noGrp="1"/>
          </p:cNvSpPr>
          <p:nvPr>
            <p:ph type="subTitle" idx="1"/>
          </p:nvPr>
        </p:nvSpPr>
        <p:spPr>
          <a:xfrm>
            <a:off x="1111052" y="6671275"/>
            <a:ext cx="6666310" cy="3066609"/>
          </a:xfrm>
        </p:spPr>
        <p:txBody>
          <a:bodyPr/>
          <a:lstStyle>
            <a:lvl1pPr marL="0" indent="0" algn="ctr">
              <a:buNone/>
              <a:defRPr sz="2333"/>
            </a:lvl1pPr>
            <a:lvl2pPr marL="444398" indent="0" algn="ctr">
              <a:buNone/>
              <a:defRPr sz="1944"/>
            </a:lvl2pPr>
            <a:lvl3pPr marL="888797" indent="0" algn="ctr">
              <a:buNone/>
              <a:defRPr sz="1750"/>
            </a:lvl3pPr>
            <a:lvl4pPr marL="1333195" indent="0" algn="ctr">
              <a:buNone/>
              <a:defRPr sz="1555"/>
            </a:lvl4pPr>
            <a:lvl5pPr marL="1777594" indent="0" algn="ctr">
              <a:buNone/>
              <a:defRPr sz="1555"/>
            </a:lvl5pPr>
            <a:lvl6pPr marL="2221992" indent="0" algn="ctr">
              <a:buNone/>
              <a:defRPr sz="1555"/>
            </a:lvl6pPr>
            <a:lvl7pPr marL="2666390" indent="0" algn="ctr">
              <a:buNone/>
              <a:defRPr sz="1555"/>
            </a:lvl7pPr>
            <a:lvl8pPr marL="3110789" indent="0" algn="ctr">
              <a:buNone/>
              <a:defRPr sz="1555"/>
            </a:lvl8pPr>
            <a:lvl9pPr marL="3555187" indent="0" algn="ctr">
              <a:buNone/>
              <a:defRPr sz="1555"/>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0FB2F7AC-8E73-7245-99F4-DF9C8CA829D6}" type="datetimeFigureOut">
              <a:rPr lang="pt-BR" smtClean="0"/>
              <a:t>12/08/2025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1969431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0FB2F7AC-8E73-7245-99F4-DF9C8CA829D6}" type="datetimeFigureOut">
              <a:rPr lang="pt-BR" smtClean="0"/>
              <a:t>12/08/2025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8526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06450" y="3166580"/>
            <a:ext cx="7666256" cy="5283507"/>
          </a:xfrm>
        </p:spPr>
        <p:txBody>
          <a:bodyPr anchor="b"/>
          <a:lstStyle>
            <a:lvl1pPr>
              <a:defRPr sz="5832"/>
            </a:lvl1pPr>
          </a:lstStyle>
          <a:p>
            <a:r>
              <a:rPr lang="pt-BR"/>
              <a:t>Clique para editar o título Mestre</a:t>
            </a:r>
            <a:endParaRPr lang="en-US" dirty="0"/>
          </a:p>
        </p:txBody>
      </p:sp>
      <p:sp>
        <p:nvSpPr>
          <p:cNvPr id="3" name="Text Placeholder 2"/>
          <p:cNvSpPr>
            <a:spLocks noGrp="1"/>
          </p:cNvSpPr>
          <p:nvPr>
            <p:ph type="body" idx="1"/>
          </p:nvPr>
        </p:nvSpPr>
        <p:spPr>
          <a:xfrm>
            <a:off x="606450" y="8500071"/>
            <a:ext cx="7666256" cy="2778471"/>
          </a:xfrm>
        </p:spPr>
        <p:txBody>
          <a:bodyPr/>
          <a:lstStyle>
            <a:lvl1pPr marL="0" indent="0">
              <a:buNone/>
              <a:defRPr sz="2333">
                <a:solidFill>
                  <a:schemeClr val="tx1">
                    <a:tint val="82000"/>
                  </a:schemeClr>
                </a:solidFill>
              </a:defRPr>
            </a:lvl1pPr>
            <a:lvl2pPr marL="444398" indent="0">
              <a:buNone/>
              <a:defRPr sz="1944">
                <a:solidFill>
                  <a:schemeClr val="tx1">
                    <a:tint val="82000"/>
                  </a:schemeClr>
                </a:solidFill>
              </a:defRPr>
            </a:lvl2pPr>
            <a:lvl3pPr marL="888797" indent="0">
              <a:buNone/>
              <a:defRPr sz="1750">
                <a:solidFill>
                  <a:schemeClr val="tx1">
                    <a:tint val="82000"/>
                  </a:schemeClr>
                </a:solidFill>
              </a:defRPr>
            </a:lvl3pPr>
            <a:lvl4pPr marL="1333195" indent="0">
              <a:buNone/>
              <a:defRPr sz="1555">
                <a:solidFill>
                  <a:schemeClr val="tx1">
                    <a:tint val="82000"/>
                  </a:schemeClr>
                </a:solidFill>
              </a:defRPr>
            </a:lvl4pPr>
            <a:lvl5pPr marL="1777594" indent="0">
              <a:buNone/>
              <a:defRPr sz="1555">
                <a:solidFill>
                  <a:schemeClr val="tx1">
                    <a:tint val="82000"/>
                  </a:schemeClr>
                </a:solidFill>
              </a:defRPr>
            </a:lvl5pPr>
            <a:lvl6pPr marL="2221992" indent="0">
              <a:buNone/>
              <a:defRPr sz="1555">
                <a:solidFill>
                  <a:schemeClr val="tx1">
                    <a:tint val="82000"/>
                  </a:schemeClr>
                </a:solidFill>
              </a:defRPr>
            </a:lvl6pPr>
            <a:lvl7pPr marL="2666390" indent="0">
              <a:buNone/>
              <a:defRPr sz="1555">
                <a:solidFill>
                  <a:schemeClr val="tx1">
                    <a:tint val="82000"/>
                  </a:schemeClr>
                </a:solidFill>
              </a:defRPr>
            </a:lvl7pPr>
            <a:lvl8pPr marL="3110789" indent="0">
              <a:buNone/>
              <a:defRPr sz="1555">
                <a:solidFill>
                  <a:schemeClr val="tx1">
                    <a:tint val="82000"/>
                  </a:schemeClr>
                </a:solidFill>
              </a:defRPr>
            </a:lvl8pPr>
            <a:lvl9pPr marL="3555187" indent="0">
              <a:buNone/>
              <a:defRPr sz="1555">
                <a:solidFill>
                  <a:schemeClr val="tx1">
                    <a:tint val="82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0FB2F7AC-8E73-7245-99F4-DF9C8CA829D6}" type="datetimeFigureOut">
              <a:rPr lang="pt-BR" smtClean="0"/>
              <a:t>12/08/2025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1832533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11078" y="3381210"/>
            <a:ext cx="3777576" cy="80590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499759" y="3381210"/>
            <a:ext cx="3777576" cy="80590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0FB2F7AC-8E73-7245-99F4-DF9C8CA829D6}" type="datetimeFigureOut">
              <a:rPr lang="pt-BR" smtClean="0"/>
              <a:t>12/08/2025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4066449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12236" y="676245"/>
            <a:ext cx="7666256" cy="245505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12237" y="3113654"/>
            <a:ext cx="3760215" cy="1525954"/>
          </a:xfrm>
        </p:spPr>
        <p:txBody>
          <a:bodyPr anchor="b"/>
          <a:lstStyle>
            <a:lvl1pPr marL="0" indent="0">
              <a:buNone/>
              <a:defRPr sz="2333" b="1"/>
            </a:lvl1pPr>
            <a:lvl2pPr marL="444398" indent="0">
              <a:buNone/>
              <a:defRPr sz="1944" b="1"/>
            </a:lvl2pPr>
            <a:lvl3pPr marL="888797" indent="0">
              <a:buNone/>
              <a:defRPr sz="1750" b="1"/>
            </a:lvl3pPr>
            <a:lvl4pPr marL="1333195" indent="0">
              <a:buNone/>
              <a:defRPr sz="1555" b="1"/>
            </a:lvl4pPr>
            <a:lvl5pPr marL="1777594" indent="0">
              <a:buNone/>
              <a:defRPr sz="1555" b="1"/>
            </a:lvl5pPr>
            <a:lvl6pPr marL="2221992" indent="0">
              <a:buNone/>
              <a:defRPr sz="1555" b="1"/>
            </a:lvl6pPr>
            <a:lvl7pPr marL="2666390" indent="0">
              <a:buNone/>
              <a:defRPr sz="1555" b="1"/>
            </a:lvl7pPr>
            <a:lvl8pPr marL="3110789" indent="0">
              <a:buNone/>
              <a:defRPr sz="1555" b="1"/>
            </a:lvl8pPr>
            <a:lvl9pPr marL="3555187" indent="0">
              <a:buNone/>
              <a:defRPr sz="1555" b="1"/>
            </a:lvl9pPr>
          </a:lstStyle>
          <a:p>
            <a:pPr lvl="0"/>
            <a:r>
              <a:rPr lang="pt-BR"/>
              <a:t>Clique para editar os estilos de texto Mestres</a:t>
            </a:r>
          </a:p>
        </p:txBody>
      </p:sp>
      <p:sp>
        <p:nvSpPr>
          <p:cNvPr id="4" name="Content Placeholder 3"/>
          <p:cNvSpPr>
            <a:spLocks noGrp="1"/>
          </p:cNvSpPr>
          <p:nvPr>
            <p:ph sz="half" idx="2"/>
          </p:nvPr>
        </p:nvSpPr>
        <p:spPr>
          <a:xfrm>
            <a:off x="612237" y="4639608"/>
            <a:ext cx="3760215" cy="682416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499760" y="3113654"/>
            <a:ext cx="3778733" cy="1525954"/>
          </a:xfrm>
        </p:spPr>
        <p:txBody>
          <a:bodyPr anchor="b"/>
          <a:lstStyle>
            <a:lvl1pPr marL="0" indent="0">
              <a:buNone/>
              <a:defRPr sz="2333" b="1"/>
            </a:lvl1pPr>
            <a:lvl2pPr marL="444398" indent="0">
              <a:buNone/>
              <a:defRPr sz="1944" b="1"/>
            </a:lvl2pPr>
            <a:lvl3pPr marL="888797" indent="0">
              <a:buNone/>
              <a:defRPr sz="1750" b="1"/>
            </a:lvl3pPr>
            <a:lvl4pPr marL="1333195" indent="0">
              <a:buNone/>
              <a:defRPr sz="1555" b="1"/>
            </a:lvl4pPr>
            <a:lvl5pPr marL="1777594" indent="0">
              <a:buNone/>
              <a:defRPr sz="1555" b="1"/>
            </a:lvl5pPr>
            <a:lvl6pPr marL="2221992" indent="0">
              <a:buNone/>
              <a:defRPr sz="1555" b="1"/>
            </a:lvl6pPr>
            <a:lvl7pPr marL="2666390" indent="0">
              <a:buNone/>
              <a:defRPr sz="1555" b="1"/>
            </a:lvl7pPr>
            <a:lvl8pPr marL="3110789" indent="0">
              <a:buNone/>
              <a:defRPr sz="1555" b="1"/>
            </a:lvl8pPr>
            <a:lvl9pPr marL="3555187" indent="0">
              <a:buNone/>
              <a:defRPr sz="1555" b="1"/>
            </a:lvl9pPr>
          </a:lstStyle>
          <a:p>
            <a:pPr lvl="0"/>
            <a:r>
              <a:rPr lang="pt-BR"/>
              <a:t>Clique para editar os estilos de texto Mestres</a:t>
            </a:r>
          </a:p>
        </p:txBody>
      </p:sp>
      <p:sp>
        <p:nvSpPr>
          <p:cNvPr id="6" name="Content Placeholder 5"/>
          <p:cNvSpPr>
            <a:spLocks noGrp="1"/>
          </p:cNvSpPr>
          <p:nvPr>
            <p:ph sz="quarter" idx="4"/>
          </p:nvPr>
        </p:nvSpPr>
        <p:spPr>
          <a:xfrm>
            <a:off x="4499760" y="4639608"/>
            <a:ext cx="3778733" cy="682416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0FB2F7AC-8E73-7245-99F4-DF9C8CA829D6}" type="datetimeFigureOut">
              <a:rPr lang="pt-BR" smtClean="0"/>
              <a:t>12/08/2025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221421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0FB2F7AC-8E73-7245-99F4-DF9C8CA829D6}" type="datetimeFigureOut">
              <a:rPr lang="pt-BR" smtClean="0"/>
              <a:t>12/08/2025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3078828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B2F7AC-8E73-7245-99F4-DF9C8CA829D6}" type="datetimeFigureOut">
              <a:rPr lang="pt-BR" smtClean="0"/>
              <a:t>12/08/2025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3388291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12236" y="846772"/>
            <a:ext cx="2866745" cy="2963704"/>
          </a:xfrm>
        </p:spPr>
        <p:txBody>
          <a:bodyPr anchor="b"/>
          <a:lstStyle>
            <a:lvl1pPr>
              <a:defRPr sz="3110"/>
            </a:lvl1pPr>
          </a:lstStyle>
          <a:p>
            <a:r>
              <a:rPr lang="pt-BR"/>
              <a:t>Clique para editar o título Mestre</a:t>
            </a:r>
            <a:endParaRPr lang="en-US" dirty="0"/>
          </a:p>
        </p:txBody>
      </p:sp>
      <p:sp>
        <p:nvSpPr>
          <p:cNvPr id="3" name="Content Placeholder 2"/>
          <p:cNvSpPr>
            <a:spLocks noGrp="1"/>
          </p:cNvSpPr>
          <p:nvPr>
            <p:ph idx="1"/>
          </p:nvPr>
        </p:nvSpPr>
        <p:spPr>
          <a:xfrm>
            <a:off x="3778733" y="1828796"/>
            <a:ext cx="4499759" cy="9026360"/>
          </a:xfrm>
        </p:spPr>
        <p:txBody>
          <a:bodyPr/>
          <a:lstStyle>
            <a:lvl1pPr>
              <a:defRPr sz="3110"/>
            </a:lvl1pPr>
            <a:lvl2pPr>
              <a:defRPr sz="2722"/>
            </a:lvl2pPr>
            <a:lvl3pPr>
              <a:defRPr sz="2333"/>
            </a:lvl3pPr>
            <a:lvl4pPr>
              <a:defRPr sz="1944"/>
            </a:lvl4pPr>
            <a:lvl5pPr>
              <a:defRPr sz="1944"/>
            </a:lvl5pPr>
            <a:lvl6pPr>
              <a:defRPr sz="1944"/>
            </a:lvl6pPr>
            <a:lvl7pPr>
              <a:defRPr sz="1944"/>
            </a:lvl7pPr>
            <a:lvl8pPr>
              <a:defRPr sz="1944"/>
            </a:lvl8pPr>
            <a:lvl9pPr>
              <a:defRPr sz="1944"/>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12236" y="3810476"/>
            <a:ext cx="2866745" cy="7059379"/>
          </a:xfrm>
        </p:spPr>
        <p:txBody>
          <a:bodyPr/>
          <a:lstStyle>
            <a:lvl1pPr marL="0" indent="0">
              <a:buNone/>
              <a:defRPr sz="1555"/>
            </a:lvl1pPr>
            <a:lvl2pPr marL="444398" indent="0">
              <a:buNone/>
              <a:defRPr sz="1361"/>
            </a:lvl2pPr>
            <a:lvl3pPr marL="888797" indent="0">
              <a:buNone/>
              <a:defRPr sz="1166"/>
            </a:lvl3pPr>
            <a:lvl4pPr marL="1333195" indent="0">
              <a:buNone/>
              <a:defRPr sz="972"/>
            </a:lvl4pPr>
            <a:lvl5pPr marL="1777594" indent="0">
              <a:buNone/>
              <a:defRPr sz="972"/>
            </a:lvl5pPr>
            <a:lvl6pPr marL="2221992" indent="0">
              <a:buNone/>
              <a:defRPr sz="972"/>
            </a:lvl6pPr>
            <a:lvl7pPr marL="2666390" indent="0">
              <a:buNone/>
              <a:defRPr sz="972"/>
            </a:lvl7pPr>
            <a:lvl8pPr marL="3110789" indent="0">
              <a:buNone/>
              <a:defRPr sz="972"/>
            </a:lvl8pPr>
            <a:lvl9pPr marL="3555187" indent="0">
              <a:buNone/>
              <a:defRPr sz="972"/>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0FB2F7AC-8E73-7245-99F4-DF9C8CA829D6}" type="datetimeFigureOut">
              <a:rPr lang="pt-BR" smtClean="0"/>
              <a:t>12/08/2025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195787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12236" y="846772"/>
            <a:ext cx="2866745" cy="2963704"/>
          </a:xfrm>
        </p:spPr>
        <p:txBody>
          <a:bodyPr anchor="b"/>
          <a:lstStyle>
            <a:lvl1pPr>
              <a:defRPr sz="311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778733" y="1828796"/>
            <a:ext cx="4499759" cy="9026360"/>
          </a:xfrm>
        </p:spPr>
        <p:txBody>
          <a:bodyPr anchor="t"/>
          <a:lstStyle>
            <a:lvl1pPr marL="0" indent="0">
              <a:buNone/>
              <a:defRPr sz="3110"/>
            </a:lvl1pPr>
            <a:lvl2pPr marL="444398" indent="0">
              <a:buNone/>
              <a:defRPr sz="2722"/>
            </a:lvl2pPr>
            <a:lvl3pPr marL="888797" indent="0">
              <a:buNone/>
              <a:defRPr sz="2333"/>
            </a:lvl3pPr>
            <a:lvl4pPr marL="1333195" indent="0">
              <a:buNone/>
              <a:defRPr sz="1944"/>
            </a:lvl4pPr>
            <a:lvl5pPr marL="1777594" indent="0">
              <a:buNone/>
              <a:defRPr sz="1944"/>
            </a:lvl5pPr>
            <a:lvl6pPr marL="2221992" indent="0">
              <a:buNone/>
              <a:defRPr sz="1944"/>
            </a:lvl6pPr>
            <a:lvl7pPr marL="2666390" indent="0">
              <a:buNone/>
              <a:defRPr sz="1944"/>
            </a:lvl7pPr>
            <a:lvl8pPr marL="3110789" indent="0">
              <a:buNone/>
              <a:defRPr sz="1944"/>
            </a:lvl8pPr>
            <a:lvl9pPr marL="3555187" indent="0">
              <a:buNone/>
              <a:defRPr sz="1944"/>
            </a:lvl9pPr>
          </a:lstStyle>
          <a:p>
            <a:r>
              <a:rPr lang="pt-BR"/>
              <a:t>Clique no ícone para adicionar uma imagem</a:t>
            </a:r>
            <a:endParaRPr lang="en-US" dirty="0"/>
          </a:p>
        </p:txBody>
      </p:sp>
      <p:sp>
        <p:nvSpPr>
          <p:cNvPr id="4" name="Text Placeholder 3"/>
          <p:cNvSpPr>
            <a:spLocks noGrp="1"/>
          </p:cNvSpPr>
          <p:nvPr>
            <p:ph type="body" sz="half" idx="2"/>
          </p:nvPr>
        </p:nvSpPr>
        <p:spPr>
          <a:xfrm>
            <a:off x="612236" y="3810476"/>
            <a:ext cx="2866745" cy="7059379"/>
          </a:xfrm>
        </p:spPr>
        <p:txBody>
          <a:bodyPr/>
          <a:lstStyle>
            <a:lvl1pPr marL="0" indent="0">
              <a:buNone/>
              <a:defRPr sz="1555"/>
            </a:lvl1pPr>
            <a:lvl2pPr marL="444398" indent="0">
              <a:buNone/>
              <a:defRPr sz="1361"/>
            </a:lvl2pPr>
            <a:lvl3pPr marL="888797" indent="0">
              <a:buNone/>
              <a:defRPr sz="1166"/>
            </a:lvl3pPr>
            <a:lvl4pPr marL="1333195" indent="0">
              <a:buNone/>
              <a:defRPr sz="972"/>
            </a:lvl4pPr>
            <a:lvl5pPr marL="1777594" indent="0">
              <a:buNone/>
              <a:defRPr sz="972"/>
            </a:lvl5pPr>
            <a:lvl6pPr marL="2221992" indent="0">
              <a:buNone/>
              <a:defRPr sz="972"/>
            </a:lvl6pPr>
            <a:lvl7pPr marL="2666390" indent="0">
              <a:buNone/>
              <a:defRPr sz="972"/>
            </a:lvl7pPr>
            <a:lvl8pPr marL="3110789" indent="0">
              <a:buNone/>
              <a:defRPr sz="972"/>
            </a:lvl8pPr>
            <a:lvl9pPr marL="3555187" indent="0">
              <a:buNone/>
              <a:defRPr sz="972"/>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0FB2F7AC-8E73-7245-99F4-DF9C8CA829D6}" type="datetimeFigureOut">
              <a:rPr lang="pt-BR" smtClean="0"/>
              <a:t>12/08/2025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1800683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0FB2F7AC-8E73-7245-99F4-DF9C8CA829D6}" type="datetimeFigureOut">
              <a:rPr lang="pt-BR" smtClean="0"/>
              <a:t>12/08/2025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3283420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60771" y="676242"/>
            <a:ext cx="1916564" cy="10764009"/>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11079" y="676242"/>
            <a:ext cx="5638587" cy="10764009"/>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0FB2F7AC-8E73-7245-99F4-DF9C8CA829D6}" type="datetimeFigureOut">
              <a:rPr lang="pt-BR" smtClean="0"/>
              <a:t>12/08/2025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C1A43D8-ABC0-EA47-8BB6-5F754C8350E1}" type="slidenum">
              <a:rPr lang="pt-BR" smtClean="0"/>
              <a:t>‹nº›</a:t>
            </a:fld>
            <a:endParaRPr lang="pt-BR"/>
          </a:p>
        </p:txBody>
      </p:sp>
    </p:spTree>
    <p:extLst>
      <p:ext uri="{BB962C8B-B14F-4D97-AF65-F5344CB8AC3E}">
        <p14:creationId xmlns:p14="http://schemas.microsoft.com/office/powerpoint/2010/main" val="2463172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1079" y="676245"/>
            <a:ext cx="7666256" cy="245505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11079" y="3381210"/>
            <a:ext cx="7666256" cy="8059041"/>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11078" y="11772493"/>
            <a:ext cx="1999893" cy="676242"/>
          </a:xfrm>
          <a:prstGeom prst="rect">
            <a:avLst/>
          </a:prstGeom>
        </p:spPr>
        <p:txBody>
          <a:bodyPr vert="horz" lIns="91440" tIns="45720" rIns="91440" bIns="45720" rtlCol="0" anchor="ctr"/>
          <a:lstStyle>
            <a:lvl1pPr algn="l">
              <a:defRPr sz="1166">
                <a:solidFill>
                  <a:schemeClr val="tx1">
                    <a:tint val="82000"/>
                  </a:schemeClr>
                </a:solidFill>
              </a:defRPr>
            </a:lvl1pPr>
          </a:lstStyle>
          <a:p>
            <a:fld id="{0FB2F7AC-8E73-7245-99F4-DF9C8CA829D6}" type="datetimeFigureOut">
              <a:rPr lang="pt-BR" smtClean="0"/>
              <a:t>12/08/2025</a:t>
            </a:fld>
            <a:endParaRPr lang="pt-BR"/>
          </a:p>
        </p:txBody>
      </p:sp>
      <p:sp>
        <p:nvSpPr>
          <p:cNvPr id="5" name="Footer Placeholder 4"/>
          <p:cNvSpPr>
            <a:spLocks noGrp="1"/>
          </p:cNvSpPr>
          <p:nvPr>
            <p:ph type="ftr" sz="quarter" idx="3"/>
          </p:nvPr>
        </p:nvSpPr>
        <p:spPr>
          <a:xfrm>
            <a:off x="2944287" y="11772493"/>
            <a:ext cx="2999839" cy="676242"/>
          </a:xfrm>
          <a:prstGeom prst="rect">
            <a:avLst/>
          </a:prstGeom>
        </p:spPr>
        <p:txBody>
          <a:bodyPr vert="horz" lIns="91440" tIns="45720" rIns="91440" bIns="45720" rtlCol="0" anchor="ctr"/>
          <a:lstStyle>
            <a:lvl1pPr algn="ctr">
              <a:defRPr sz="1166">
                <a:solidFill>
                  <a:schemeClr val="tx1">
                    <a:tint val="82000"/>
                  </a:schemeClr>
                </a:solidFill>
              </a:defRPr>
            </a:lvl1pPr>
          </a:lstStyle>
          <a:p>
            <a:endParaRPr lang="pt-BR"/>
          </a:p>
        </p:txBody>
      </p:sp>
      <p:sp>
        <p:nvSpPr>
          <p:cNvPr id="6" name="Slide Number Placeholder 5"/>
          <p:cNvSpPr>
            <a:spLocks noGrp="1"/>
          </p:cNvSpPr>
          <p:nvPr>
            <p:ph type="sldNum" sz="quarter" idx="4"/>
          </p:nvPr>
        </p:nvSpPr>
        <p:spPr>
          <a:xfrm>
            <a:off x="6277442" y="11772493"/>
            <a:ext cx="1999893" cy="676242"/>
          </a:xfrm>
          <a:prstGeom prst="rect">
            <a:avLst/>
          </a:prstGeom>
        </p:spPr>
        <p:txBody>
          <a:bodyPr vert="horz" lIns="91440" tIns="45720" rIns="91440" bIns="45720" rtlCol="0" anchor="ctr"/>
          <a:lstStyle>
            <a:lvl1pPr algn="r">
              <a:defRPr sz="1166">
                <a:solidFill>
                  <a:schemeClr val="tx1">
                    <a:tint val="82000"/>
                  </a:schemeClr>
                </a:solidFill>
              </a:defRPr>
            </a:lvl1pPr>
          </a:lstStyle>
          <a:p>
            <a:fld id="{4C1A43D8-ABC0-EA47-8BB6-5F754C8350E1}" type="slidenum">
              <a:rPr lang="pt-BR" smtClean="0"/>
              <a:t>‹nº›</a:t>
            </a:fld>
            <a:endParaRPr lang="pt-BR"/>
          </a:p>
        </p:txBody>
      </p:sp>
    </p:spTree>
    <p:extLst>
      <p:ext uri="{BB962C8B-B14F-4D97-AF65-F5344CB8AC3E}">
        <p14:creationId xmlns:p14="http://schemas.microsoft.com/office/powerpoint/2010/main" val="16168828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88797" rtl="0" eaLnBrk="1" latinLnBrk="0" hangingPunct="1">
        <a:lnSpc>
          <a:spcPct val="90000"/>
        </a:lnSpc>
        <a:spcBef>
          <a:spcPct val="0"/>
        </a:spcBef>
        <a:buNone/>
        <a:defRPr sz="4277" kern="1200">
          <a:solidFill>
            <a:schemeClr val="tx1"/>
          </a:solidFill>
          <a:latin typeface="+mj-lt"/>
          <a:ea typeface="+mj-ea"/>
          <a:cs typeface="+mj-cs"/>
        </a:defRPr>
      </a:lvl1pPr>
    </p:titleStyle>
    <p:bodyStyle>
      <a:lvl1pPr marL="222199" indent="-222199" algn="l" defTabSz="888797" rtl="0" eaLnBrk="1" latinLnBrk="0" hangingPunct="1">
        <a:lnSpc>
          <a:spcPct val="90000"/>
        </a:lnSpc>
        <a:spcBef>
          <a:spcPts val="972"/>
        </a:spcBef>
        <a:buFont typeface="Arial" panose="020B0604020202020204" pitchFamily="34" charset="0"/>
        <a:buChar char="•"/>
        <a:defRPr sz="2722" kern="1200">
          <a:solidFill>
            <a:schemeClr val="tx1"/>
          </a:solidFill>
          <a:latin typeface="+mn-lt"/>
          <a:ea typeface="+mn-ea"/>
          <a:cs typeface="+mn-cs"/>
        </a:defRPr>
      </a:lvl1pPr>
      <a:lvl2pPr marL="666598" indent="-222199" algn="l" defTabSz="888797" rtl="0" eaLnBrk="1" latinLnBrk="0" hangingPunct="1">
        <a:lnSpc>
          <a:spcPct val="90000"/>
        </a:lnSpc>
        <a:spcBef>
          <a:spcPts val="486"/>
        </a:spcBef>
        <a:buFont typeface="Arial" panose="020B0604020202020204" pitchFamily="34" charset="0"/>
        <a:buChar char="•"/>
        <a:defRPr sz="2333" kern="1200">
          <a:solidFill>
            <a:schemeClr val="tx1"/>
          </a:solidFill>
          <a:latin typeface="+mn-lt"/>
          <a:ea typeface="+mn-ea"/>
          <a:cs typeface="+mn-cs"/>
        </a:defRPr>
      </a:lvl2pPr>
      <a:lvl3pPr marL="1110996" indent="-222199" algn="l" defTabSz="888797" rtl="0" eaLnBrk="1" latinLnBrk="0" hangingPunct="1">
        <a:lnSpc>
          <a:spcPct val="90000"/>
        </a:lnSpc>
        <a:spcBef>
          <a:spcPts val="486"/>
        </a:spcBef>
        <a:buFont typeface="Arial" panose="020B0604020202020204" pitchFamily="34" charset="0"/>
        <a:buChar char="•"/>
        <a:defRPr sz="1944" kern="1200">
          <a:solidFill>
            <a:schemeClr val="tx1"/>
          </a:solidFill>
          <a:latin typeface="+mn-lt"/>
          <a:ea typeface="+mn-ea"/>
          <a:cs typeface="+mn-cs"/>
        </a:defRPr>
      </a:lvl3pPr>
      <a:lvl4pPr marL="1555394" indent="-222199" algn="l" defTabSz="888797" rtl="0" eaLnBrk="1" latinLnBrk="0" hangingPunct="1">
        <a:lnSpc>
          <a:spcPct val="90000"/>
        </a:lnSpc>
        <a:spcBef>
          <a:spcPts val="486"/>
        </a:spcBef>
        <a:buFont typeface="Arial" panose="020B0604020202020204" pitchFamily="34" charset="0"/>
        <a:buChar char="•"/>
        <a:defRPr sz="1750" kern="1200">
          <a:solidFill>
            <a:schemeClr val="tx1"/>
          </a:solidFill>
          <a:latin typeface="+mn-lt"/>
          <a:ea typeface="+mn-ea"/>
          <a:cs typeface="+mn-cs"/>
        </a:defRPr>
      </a:lvl4pPr>
      <a:lvl5pPr marL="1999793" indent="-222199" algn="l" defTabSz="888797" rtl="0" eaLnBrk="1" latinLnBrk="0" hangingPunct="1">
        <a:lnSpc>
          <a:spcPct val="90000"/>
        </a:lnSpc>
        <a:spcBef>
          <a:spcPts val="486"/>
        </a:spcBef>
        <a:buFont typeface="Arial" panose="020B0604020202020204" pitchFamily="34" charset="0"/>
        <a:buChar char="•"/>
        <a:defRPr sz="1750" kern="1200">
          <a:solidFill>
            <a:schemeClr val="tx1"/>
          </a:solidFill>
          <a:latin typeface="+mn-lt"/>
          <a:ea typeface="+mn-ea"/>
          <a:cs typeface="+mn-cs"/>
        </a:defRPr>
      </a:lvl5pPr>
      <a:lvl6pPr marL="2444191" indent="-222199" algn="l" defTabSz="888797" rtl="0" eaLnBrk="1" latinLnBrk="0" hangingPunct="1">
        <a:lnSpc>
          <a:spcPct val="90000"/>
        </a:lnSpc>
        <a:spcBef>
          <a:spcPts val="486"/>
        </a:spcBef>
        <a:buFont typeface="Arial" panose="020B0604020202020204" pitchFamily="34" charset="0"/>
        <a:buChar char="•"/>
        <a:defRPr sz="1750" kern="1200">
          <a:solidFill>
            <a:schemeClr val="tx1"/>
          </a:solidFill>
          <a:latin typeface="+mn-lt"/>
          <a:ea typeface="+mn-ea"/>
          <a:cs typeface="+mn-cs"/>
        </a:defRPr>
      </a:lvl6pPr>
      <a:lvl7pPr marL="2888590" indent="-222199" algn="l" defTabSz="888797" rtl="0" eaLnBrk="1" latinLnBrk="0" hangingPunct="1">
        <a:lnSpc>
          <a:spcPct val="90000"/>
        </a:lnSpc>
        <a:spcBef>
          <a:spcPts val="486"/>
        </a:spcBef>
        <a:buFont typeface="Arial" panose="020B0604020202020204" pitchFamily="34" charset="0"/>
        <a:buChar char="•"/>
        <a:defRPr sz="1750" kern="1200">
          <a:solidFill>
            <a:schemeClr val="tx1"/>
          </a:solidFill>
          <a:latin typeface="+mn-lt"/>
          <a:ea typeface="+mn-ea"/>
          <a:cs typeface="+mn-cs"/>
        </a:defRPr>
      </a:lvl7pPr>
      <a:lvl8pPr marL="3332988" indent="-222199" algn="l" defTabSz="888797" rtl="0" eaLnBrk="1" latinLnBrk="0" hangingPunct="1">
        <a:lnSpc>
          <a:spcPct val="90000"/>
        </a:lnSpc>
        <a:spcBef>
          <a:spcPts val="486"/>
        </a:spcBef>
        <a:buFont typeface="Arial" panose="020B0604020202020204" pitchFamily="34" charset="0"/>
        <a:buChar char="•"/>
        <a:defRPr sz="1750" kern="1200">
          <a:solidFill>
            <a:schemeClr val="tx1"/>
          </a:solidFill>
          <a:latin typeface="+mn-lt"/>
          <a:ea typeface="+mn-ea"/>
          <a:cs typeface="+mn-cs"/>
        </a:defRPr>
      </a:lvl8pPr>
      <a:lvl9pPr marL="3777386" indent="-222199" algn="l" defTabSz="888797" rtl="0" eaLnBrk="1" latinLnBrk="0" hangingPunct="1">
        <a:lnSpc>
          <a:spcPct val="90000"/>
        </a:lnSpc>
        <a:spcBef>
          <a:spcPts val="486"/>
        </a:spcBef>
        <a:buFont typeface="Arial" panose="020B0604020202020204" pitchFamily="34" charset="0"/>
        <a:buChar char="•"/>
        <a:defRPr sz="1750" kern="1200">
          <a:solidFill>
            <a:schemeClr val="tx1"/>
          </a:solidFill>
          <a:latin typeface="+mn-lt"/>
          <a:ea typeface="+mn-ea"/>
          <a:cs typeface="+mn-cs"/>
        </a:defRPr>
      </a:lvl9pPr>
    </p:bodyStyle>
    <p:otherStyle>
      <a:defPPr>
        <a:defRPr lang="en-US"/>
      </a:defPPr>
      <a:lvl1pPr marL="0" algn="l" defTabSz="888797" rtl="0" eaLnBrk="1" latinLnBrk="0" hangingPunct="1">
        <a:defRPr sz="1750" kern="1200">
          <a:solidFill>
            <a:schemeClr val="tx1"/>
          </a:solidFill>
          <a:latin typeface="+mn-lt"/>
          <a:ea typeface="+mn-ea"/>
          <a:cs typeface="+mn-cs"/>
        </a:defRPr>
      </a:lvl1pPr>
      <a:lvl2pPr marL="444398" algn="l" defTabSz="888797" rtl="0" eaLnBrk="1" latinLnBrk="0" hangingPunct="1">
        <a:defRPr sz="1750" kern="1200">
          <a:solidFill>
            <a:schemeClr val="tx1"/>
          </a:solidFill>
          <a:latin typeface="+mn-lt"/>
          <a:ea typeface="+mn-ea"/>
          <a:cs typeface="+mn-cs"/>
        </a:defRPr>
      </a:lvl2pPr>
      <a:lvl3pPr marL="888797" algn="l" defTabSz="888797" rtl="0" eaLnBrk="1" latinLnBrk="0" hangingPunct="1">
        <a:defRPr sz="1750" kern="1200">
          <a:solidFill>
            <a:schemeClr val="tx1"/>
          </a:solidFill>
          <a:latin typeface="+mn-lt"/>
          <a:ea typeface="+mn-ea"/>
          <a:cs typeface="+mn-cs"/>
        </a:defRPr>
      </a:lvl3pPr>
      <a:lvl4pPr marL="1333195" algn="l" defTabSz="888797" rtl="0" eaLnBrk="1" latinLnBrk="0" hangingPunct="1">
        <a:defRPr sz="1750" kern="1200">
          <a:solidFill>
            <a:schemeClr val="tx1"/>
          </a:solidFill>
          <a:latin typeface="+mn-lt"/>
          <a:ea typeface="+mn-ea"/>
          <a:cs typeface="+mn-cs"/>
        </a:defRPr>
      </a:lvl4pPr>
      <a:lvl5pPr marL="1777594" algn="l" defTabSz="888797" rtl="0" eaLnBrk="1" latinLnBrk="0" hangingPunct="1">
        <a:defRPr sz="1750" kern="1200">
          <a:solidFill>
            <a:schemeClr val="tx1"/>
          </a:solidFill>
          <a:latin typeface="+mn-lt"/>
          <a:ea typeface="+mn-ea"/>
          <a:cs typeface="+mn-cs"/>
        </a:defRPr>
      </a:lvl5pPr>
      <a:lvl6pPr marL="2221992" algn="l" defTabSz="888797" rtl="0" eaLnBrk="1" latinLnBrk="0" hangingPunct="1">
        <a:defRPr sz="1750" kern="1200">
          <a:solidFill>
            <a:schemeClr val="tx1"/>
          </a:solidFill>
          <a:latin typeface="+mn-lt"/>
          <a:ea typeface="+mn-ea"/>
          <a:cs typeface="+mn-cs"/>
        </a:defRPr>
      </a:lvl6pPr>
      <a:lvl7pPr marL="2666390" algn="l" defTabSz="888797" rtl="0" eaLnBrk="1" latinLnBrk="0" hangingPunct="1">
        <a:defRPr sz="1750" kern="1200">
          <a:solidFill>
            <a:schemeClr val="tx1"/>
          </a:solidFill>
          <a:latin typeface="+mn-lt"/>
          <a:ea typeface="+mn-ea"/>
          <a:cs typeface="+mn-cs"/>
        </a:defRPr>
      </a:lvl7pPr>
      <a:lvl8pPr marL="3110789" algn="l" defTabSz="888797" rtl="0" eaLnBrk="1" latinLnBrk="0" hangingPunct="1">
        <a:defRPr sz="1750" kern="1200">
          <a:solidFill>
            <a:schemeClr val="tx1"/>
          </a:solidFill>
          <a:latin typeface="+mn-lt"/>
          <a:ea typeface="+mn-ea"/>
          <a:cs typeface="+mn-cs"/>
        </a:defRPr>
      </a:lvl8pPr>
      <a:lvl9pPr marL="3555187" algn="l" defTabSz="888797" rtl="0" eaLnBrk="1" latinLnBrk="0" hangingPunct="1">
        <a:defRPr sz="17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D2D2D"/>
        </a:solidFill>
        <a:effectLst/>
      </p:bgPr>
    </p:bg>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EAEC745D-BFDD-BEA9-FAEE-8896CD5C63BB}"/>
              </a:ext>
            </a:extLst>
          </p:cNvPr>
          <p:cNvPicPr>
            <a:picLocks noChangeAspect="1"/>
          </p:cNvPicPr>
          <p:nvPr/>
        </p:nvPicPr>
        <p:blipFill>
          <a:blip r:embed="rId2"/>
          <a:srcRect/>
          <a:stretch/>
        </p:blipFill>
        <p:spPr>
          <a:xfrm>
            <a:off x="3191" y="0"/>
            <a:ext cx="8882029" cy="4839461"/>
          </a:xfrm>
          <a:prstGeom prst="rect">
            <a:avLst/>
          </a:prstGeom>
        </p:spPr>
      </p:pic>
      <p:sp>
        <p:nvSpPr>
          <p:cNvPr id="11" name="CaixaDeTexto 10">
            <a:extLst>
              <a:ext uri="{FF2B5EF4-FFF2-40B4-BE49-F238E27FC236}">
                <a16:creationId xmlns:a16="http://schemas.microsoft.com/office/drawing/2014/main" id="{B82EF9B8-3696-5463-09EA-EAD111D869C8}"/>
              </a:ext>
            </a:extLst>
          </p:cNvPr>
          <p:cNvSpPr txBox="1"/>
          <p:nvPr/>
        </p:nvSpPr>
        <p:spPr>
          <a:xfrm>
            <a:off x="1063052" y="748645"/>
            <a:ext cx="4146901" cy="3431709"/>
          </a:xfrm>
          <a:prstGeom prst="rect">
            <a:avLst/>
          </a:prstGeom>
          <a:noFill/>
        </p:spPr>
        <p:txBody>
          <a:bodyPr wrap="square" rtlCol="0">
            <a:spAutoFit/>
          </a:bodyPr>
          <a:lstStyle/>
          <a:p>
            <a:r>
              <a:rPr lang="pt-BR" sz="4300" b="1" spc="500" dirty="0">
                <a:solidFill>
                  <a:schemeClr val="bg1"/>
                </a:solidFill>
                <a:latin typeface="Arial" panose="020B0604020202020204" pitchFamily="34" charset="0"/>
                <a:ea typeface="Helvetica Neue Condensed Black" panose="02000503000000020004" pitchFamily="2" charset="0"/>
                <a:cs typeface="Arial" panose="020B0604020202020204" pitchFamily="34" charset="0"/>
              </a:rPr>
              <a:t>SEJA</a:t>
            </a:r>
          </a:p>
          <a:p>
            <a:r>
              <a:rPr lang="pt-BR" sz="4300" b="1" spc="500" dirty="0">
                <a:solidFill>
                  <a:schemeClr val="bg1"/>
                </a:solidFill>
                <a:latin typeface="Arial" panose="020B0604020202020204" pitchFamily="34" charset="0"/>
                <a:ea typeface="Helvetica Neue Condensed Black" panose="02000503000000020004" pitchFamily="2" charset="0"/>
                <a:cs typeface="Arial" panose="020B0604020202020204" pitchFamily="34" charset="0"/>
              </a:rPr>
              <a:t>UM</a:t>
            </a:r>
          </a:p>
          <a:p>
            <a:r>
              <a:rPr lang="pt-BR" sz="4300" b="1" spc="500" dirty="0">
                <a:solidFill>
                  <a:schemeClr val="bg1"/>
                </a:solidFill>
                <a:latin typeface="Arial" panose="020B0604020202020204" pitchFamily="34" charset="0"/>
                <a:ea typeface="Helvetica Neue Condensed Black" panose="02000503000000020004" pitchFamily="2" charset="0"/>
                <a:cs typeface="Arial" panose="020B0604020202020204" pitchFamily="34" charset="0"/>
              </a:rPr>
              <a:t>AGENTE</a:t>
            </a:r>
          </a:p>
          <a:p>
            <a:r>
              <a:rPr lang="pt-BR" sz="4300" b="1" spc="500" dirty="0">
                <a:solidFill>
                  <a:schemeClr val="bg1"/>
                </a:solidFill>
                <a:latin typeface="Arial" panose="020B0604020202020204" pitchFamily="34" charset="0"/>
                <a:ea typeface="Helvetica Neue Condensed Black" panose="02000503000000020004" pitchFamily="2" charset="0"/>
                <a:cs typeface="Arial" panose="020B0604020202020204" pitchFamily="34" charset="0"/>
              </a:rPr>
              <a:t>DE</a:t>
            </a:r>
          </a:p>
          <a:p>
            <a:r>
              <a:rPr lang="pt-BR" sz="4300" b="1" spc="500" dirty="0">
                <a:solidFill>
                  <a:schemeClr val="bg1"/>
                </a:solidFill>
                <a:latin typeface="Arial" panose="020B0604020202020204" pitchFamily="34" charset="0"/>
                <a:ea typeface="Helvetica Neue Condensed Black" panose="02000503000000020004" pitchFamily="2" charset="0"/>
                <a:cs typeface="Arial" panose="020B0604020202020204" pitchFamily="34" charset="0"/>
              </a:rPr>
              <a:t>PROTEÇÃO</a:t>
            </a:r>
            <a:r>
              <a:rPr lang="pt-BR" sz="4500" b="1" spc="500" dirty="0">
                <a:solidFill>
                  <a:schemeClr val="bg1"/>
                </a:solidFill>
                <a:latin typeface="Arial" panose="020B0604020202020204" pitchFamily="34" charset="0"/>
                <a:ea typeface="Helvetica Neue" panose="02000503000000020004" pitchFamily="2" charset="0"/>
                <a:cs typeface="Arial" panose="020B0604020202020204" pitchFamily="34" charset="0"/>
              </a:rPr>
              <a:t>.</a:t>
            </a:r>
          </a:p>
        </p:txBody>
      </p:sp>
      <p:sp>
        <p:nvSpPr>
          <p:cNvPr id="13" name="CaixaDeTexto 12">
            <a:extLst>
              <a:ext uri="{FF2B5EF4-FFF2-40B4-BE49-F238E27FC236}">
                <a16:creationId xmlns:a16="http://schemas.microsoft.com/office/drawing/2014/main" id="{E1339A5F-7F3D-DC4C-61C7-647F84C21FB4}"/>
              </a:ext>
            </a:extLst>
          </p:cNvPr>
          <p:cNvSpPr txBox="1"/>
          <p:nvPr/>
        </p:nvSpPr>
        <p:spPr>
          <a:xfrm>
            <a:off x="1063050" y="5364688"/>
            <a:ext cx="7001958" cy="1107996"/>
          </a:xfrm>
          <a:prstGeom prst="rect">
            <a:avLst/>
          </a:prstGeom>
          <a:noFill/>
        </p:spPr>
        <p:txBody>
          <a:bodyPr wrap="square" rtlCol="0">
            <a:spAutoFit/>
          </a:bodyPr>
          <a:lstStyle/>
          <a:p>
            <a:r>
              <a:rPr lang="pt-BR" sz="3300" b="1" spc="500" dirty="0">
                <a:solidFill>
                  <a:schemeClr val="tx1">
                    <a:lumMod val="50000"/>
                    <a:lumOff val="50000"/>
                  </a:schemeClr>
                </a:solidFill>
                <a:latin typeface="Arial" panose="020B0604020202020204" pitchFamily="34" charset="0"/>
                <a:ea typeface="Helvetica Neue Condensed Black" panose="02000503000000020004" pitchFamily="2" charset="0"/>
                <a:cs typeface="Arial" panose="020B0604020202020204" pitchFamily="34" charset="0"/>
              </a:rPr>
              <a:t>UM ASSUNTO DIFÍCIL,</a:t>
            </a:r>
          </a:p>
          <a:p>
            <a:r>
              <a:rPr lang="pt-BR" sz="3300" b="1" spc="500" dirty="0">
                <a:solidFill>
                  <a:schemeClr val="tx1">
                    <a:lumMod val="50000"/>
                    <a:lumOff val="50000"/>
                  </a:schemeClr>
                </a:solidFill>
                <a:latin typeface="Arial" panose="020B0604020202020204" pitchFamily="34" charset="0"/>
                <a:ea typeface="Helvetica Neue Condensed Black" panose="02000503000000020004" pitchFamily="2" charset="0"/>
                <a:cs typeface="Arial" panose="020B0604020202020204" pitchFamily="34" charset="0"/>
              </a:rPr>
              <a:t>MAS URGENTE.</a:t>
            </a:r>
            <a:endParaRPr lang="pt-BR" sz="3300" b="1" spc="500" dirty="0">
              <a:solidFill>
                <a:schemeClr val="tx1">
                  <a:lumMod val="50000"/>
                  <a:lumOff val="50000"/>
                </a:schemeClr>
              </a:solidFill>
              <a:latin typeface="Arial" panose="020B0604020202020204" pitchFamily="34" charset="0"/>
              <a:ea typeface="Helvetica Neue" panose="02000503000000020004" pitchFamily="2" charset="0"/>
              <a:cs typeface="Arial" panose="020B0604020202020204" pitchFamily="34" charset="0"/>
            </a:endParaRPr>
          </a:p>
        </p:txBody>
      </p:sp>
      <p:sp>
        <p:nvSpPr>
          <p:cNvPr id="16" name="CaixaDeTexto 15">
            <a:extLst>
              <a:ext uri="{FF2B5EF4-FFF2-40B4-BE49-F238E27FC236}">
                <a16:creationId xmlns:a16="http://schemas.microsoft.com/office/drawing/2014/main" id="{BEA871FC-1F14-3BDC-984E-6E9037065074}"/>
              </a:ext>
            </a:extLst>
          </p:cNvPr>
          <p:cNvSpPr txBox="1"/>
          <p:nvPr/>
        </p:nvSpPr>
        <p:spPr>
          <a:xfrm>
            <a:off x="1063050" y="6867651"/>
            <a:ext cx="7001958" cy="4016484"/>
          </a:xfrm>
          <a:prstGeom prst="rect">
            <a:avLst/>
          </a:prstGeom>
          <a:noFill/>
        </p:spPr>
        <p:txBody>
          <a:bodyPr wrap="square" rtlCol="0">
            <a:spAutoFit/>
          </a:bodyPr>
          <a:lstStyle/>
          <a:p>
            <a:pPr algn="just"/>
            <a:r>
              <a:rPr lang="pt-BR" sz="1700" dirty="0">
                <a:solidFill>
                  <a:schemeClr val="bg1"/>
                </a:solidFill>
                <a:latin typeface="Arial" panose="020B0604020202020204" pitchFamily="34" charset="0"/>
                <a:cs typeface="Arial" panose="020B0604020202020204" pitchFamily="34" charset="0"/>
              </a:rPr>
              <a:t>Lorem ipsum dolor sit amet, consectetur adipiscing elit. Proin pharetra ex luctus dignissim interdum. Morbi in ligula a augue lacinia dictum vitae quis diam. Nulla facilisi. Proin consectetur scelerisque risus, convallis consequat arcu pulvinar non. Proin a justo non nulla pharetra condimentum. </a:t>
            </a:r>
          </a:p>
          <a:p>
            <a:pPr algn="just"/>
            <a:endParaRPr lang="pt-BR" sz="1700" dirty="0">
              <a:solidFill>
                <a:schemeClr val="bg1"/>
              </a:solidFill>
              <a:latin typeface="Arial" panose="020B0604020202020204" pitchFamily="34" charset="0"/>
              <a:cs typeface="Arial" panose="020B0604020202020204" pitchFamily="34" charset="0"/>
            </a:endParaRPr>
          </a:p>
          <a:p>
            <a:pPr algn="just"/>
            <a:r>
              <a:rPr lang="pt-BR" sz="1700" dirty="0">
                <a:solidFill>
                  <a:schemeClr val="bg1"/>
                </a:solidFill>
                <a:latin typeface="Arial" panose="020B0604020202020204" pitchFamily="34" charset="0"/>
                <a:cs typeface="Arial" panose="020B0604020202020204" pitchFamily="34" charset="0"/>
              </a:rPr>
              <a:t>Sed mattis est at odio aliquet rutrum. Praesent feugiat ornare leo eu aliquet. Etiam id velit augue. In ultricies consequat justo, ac facilisis massa commodo ac. </a:t>
            </a:r>
          </a:p>
          <a:p>
            <a:pPr algn="just"/>
            <a:endParaRPr lang="pt-BR" sz="1700" dirty="0">
              <a:solidFill>
                <a:schemeClr val="bg1"/>
              </a:solidFill>
              <a:latin typeface="Arial" panose="020B0604020202020204" pitchFamily="34" charset="0"/>
              <a:cs typeface="Arial" panose="020B0604020202020204" pitchFamily="34" charset="0"/>
            </a:endParaRPr>
          </a:p>
          <a:p>
            <a:pPr algn="just"/>
            <a:r>
              <a:rPr lang="pt-BR" sz="1700" dirty="0">
                <a:solidFill>
                  <a:schemeClr val="bg1"/>
                </a:solidFill>
                <a:latin typeface="Arial" panose="020B0604020202020204" pitchFamily="34" charset="0"/>
                <a:cs typeface="Arial" panose="020B0604020202020204" pitchFamily="34" charset="0"/>
              </a:rPr>
              <a:t>Quisque nisi ipsum, euismod congue mattis non, semper sed purus. Quisque vel augue et est efficitur luctus in in nulla. Maecenas eu dignissim felis. Donec est orci, imperdiet at eros sit amet, vehicula posuere sapien. In commodo porta neque, sit amet vestibulum sem pellentesque eget.</a:t>
            </a:r>
          </a:p>
        </p:txBody>
      </p:sp>
      <p:sp>
        <p:nvSpPr>
          <p:cNvPr id="14" name="Retângulo 13">
            <a:extLst>
              <a:ext uri="{FF2B5EF4-FFF2-40B4-BE49-F238E27FC236}">
                <a16:creationId xmlns:a16="http://schemas.microsoft.com/office/drawing/2014/main" id="{250657A5-9457-A7CC-B100-A380F07A5CE4}"/>
              </a:ext>
            </a:extLst>
          </p:cNvPr>
          <p:cNvSpPr/>
          <p:nvPr/>
        </p:nvSpPr>
        <p:spPr>
          <a:xfrm>
            <a:off x="6384" y="11501258"/>
            <a:ext cx="8882029" cy="12003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a:extLst>
              <a:ext uri="{FF2B5EF4-FFF2-40B4-BE49-F238E27FC236}">
                <a16:creationId xmlns:a16="http://schemas.microsoft.com/office/drawing/2014/main" id="{55D57C57-A43B-4F0A-C2E7-B04DCF118C8B}"/>
              </a:ext>
            </a:extLst>
          </p:cNvPr>
          <p:cNvSpPr txBox="1"/>
          <p:nvPr/>
        </p:nvSpPr>
        <p:spPr>
          <a:xfrm>
            <a:off x="491875" y="11909062"/>
            <a:ext cx="3255264" cy="338554"/>
          </a:xfrm>
          <a:prstGeom prst="rect">
            <a:avLst/>
          </a:prstGeom>
          <a:noFill/>
        </p:spPr>
        <p:txBody>
          <a:bodyPr wrap="square" rtlCol="0">
            <a:spAutoFit/>
          </a:bodyPr>
          <a:lstStyle/>
          <a:p>
            <a:r>
              <a:rPr lang="pt-BR" sz="1600" b="1" spc="100" dirty="0">
                <a:solidFill>
                  <a:schemeClr val="tx1">
                    <a:lumMod val="75000"/>
                    <a:lumOff val="25000"/>
                  </a:schemeClr>
                </a:solidFill>
                <a:latin typeface="Arial" panose="020B0604020202020204" pitchFamily="34" charset="0"/>
                <a:ea typeface="Helvetica Neue Condensed" panose="02000503000000020004" pitchFamily="2" charset="0"/>
                <a:cs typeface="Arial" panose="020B0604020202020204" pitchFamily="34" charset="0"/>
              </a:rPr>
              <a:t>violenciasexualzero.com.br</a:t>
            </a:r>
          </a:p>
        </p:txBody>
      </p:sp>
      <p:sp>
        <p:nvSpPr>
          <p:cNvPr id="17" name="CaixaDeTexto 16">
            <a:extLst>
              <a:ext uri="{FF2B5EF4-FFF2-40B4-BE49-F238E27FC236}">
                <a16:creationId xmlns:a16="http://schemas.microsoft.com/office/drawing/2014/main" id="{A8F9EB7D-9DB1-BCD0-52FA-63F3C75B0601}"/>
              </a:ext>
            </a:extLst>
          </p:cNvPr>
          <p:cNvSpPr txBox="1"/>
          <p:nvPr/>
        </p:nvSpPr>
        <p:spPr>
          <a:xfrm>
            <a:off x="3602736" y="11918575"/>
            <a:ext cx="4903530" cy="307777"/>
          </a:xfrm>
          <a:prstGeom prst="rect">
            <a:avLst/>
          </a:prstGeom>
          <a:noFill/>
        </p:spPr>
        <p:txBody>
          <a:bodyPr wrap="square" rtlCol="0">
            <a:spAutoFit/>
          </a:bodyPr>
          <a:lstStyle/>
          <a:p>
            <a:pPr algn="ctr"/>
            <a:r>
              <a:rPr lang="pt-BR" sz="1400" dirty="0">
                <a:solidFill>
                  <a:schemeClr val="tx1">
                    <a:lumMod val="75000"/>
                    <a:lumOff val="25000"/>
                  </a:schemeClr>
                </a:solidFill>
                <a:latin typeface="Arial" panose="020B0604020202020204" pitchFamily="34" charset="0"/>
                <a:cs typeface="Arial" panose="020B0604020202020204" pitchFamily="34" charset="0"/>
              </a:rPr>
              <a:t>Em caso de suspeita de violência sexual, </a:t>
            </a:r>
            <a:r>
              <a:rPr lang="pt-BR" sz="1400" b="1" dirty="0">
                <a:solidFill>
                  <a:schemeClr val="tx1">
                    <a:lumMod val="75000"/>
                    <a:lumOff val="25000"/>
                  </a:schemeClr>
                </a:solidFill>
                <a:latin typeface="Arial" panose="020B0604020202020204" pitchFamily="34" charset="0"/>
                <a:cs typeface="Arial" panose="020B0604020202020204" pitchFamily="34" charset="0"/>
              </a:rPr>
              <a:t>disque 100.</a:t>
            </a:r>
          </a:p>
        </p:txBody>
      </p:sp>
    </p:spTree>
    <p:extLst>
      <p:ext uri="{BB962C8B-B14F-4D97-AF65-F5344CB8AC3E}">
        <p14:creationId xmlns:p14="http://schemas.microsoft.com/office/powerpoint/2010/main" val="1905207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215ADF90-B9D0-BE05-F954-A9B3642BA8B1}"/>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5208A1A3-D28E-CAF8-3602-FD89E0523AF6}"/>
              </a:ext>
            </a:extLst>
          </p:cNvPr>
          <p:cNvPicPr>
            <a:picLocks noChangeAspect="1"/>
          </p:cNvPicPr>
          <p:nvPr/>
        </p:nvPicPr>
        <p:blipFill>
          <a:blip r:embed="rId2"/>
          <a:srcRect/>
          <a:stretch/>
        </p:blipFill>
        <p:spPr>
          <a:xfrm>
            <a:off x="3191" y="0"/>
            <a:ext cx="8882029" cy="4839461"/>
          </a:xfrm>
          <a:prstGeom prst="rect">
            <a:avLst/>
          </a:prstGeom>
        </p:spPr>
      </p:pic>
      <p:sp>
        <p:nvSpPr>
          <p:cNvPr id="3" name="CaixaDeTexto 2">
            <a:extLst>
              <a:ext uri="{FF2B5EF4-FFF2-40B4-BE49-F238E27FC236}">
                <a16:creationId xmlns:a16="http://schemas.microsoft.com/office/drawing/2014/main" id="{7F702855-DD24-4186-EACE-8C16995D6DD8}"/>
              </a:ext>
            </a:extLst>
          </p:cNvPr>
          <p:cNvSpPr txBox="1"/>
          <p:nvPr/>
        </p:nvSpPr>
        <p:spPr>
          <a:xfrm>
            <a:off x="1063052" y="727380"/>
            <a:ext cx="3381153" cy="3400931"/>
          </a:xfrm>
          <a:prstGeom prst="rect">
            <a:avLst/>
          </a:prstGeom>
          <a:noFill/>
        </p:spPr>
        <p:txBody>
          <a:bodyPr wrap="square" rtlCol="0">
            <a:spAutoFit/>
          </a:bodyPr>
          <a:lstStyle/>
          <a:p>
            <a:r>
              <a:rPr lang="pt-BR" sz="4300" b="1" spc="500" dirty="0">
                <a:solidFill>
                  <a:schemeClr val="bg1"/>
                </a:solidFill>
                <a:latin typeface="Arial" panose="020B0604020202020204" pitchFamily="34" charset="0"/>
                <a:ea typeface="Helvetica Neue Condensed Black" panose="02000503000000020004" pitchFamily="2" charset="0"/>
                <a:cs typeface="Arial" panose="020B0604020202020204" pitchFamily="34" charset="0"/>
              </a:rPr>
              <a:t>UM</a:t>
            </a:r>
          </a:p>
          <a:p>
            <a:r>
              <a:rPr lang="pt-BR" sz="4300" b="1" spc="500" dirty="0">
                <a:solidFill>
                  <a:schemeClr val="bg1"/>
                </a:solidFill>
                <a:latin typeface="Arial" panose="020B0604020202020204" pitchFamily="34" charset="0"/>
                <a:ea typeface="Helvetica Neue Condensed Black" panose="02000503000000020004" pitchFamily="2" charset="0"/>
                <a:cs typeface="Arial" panose="020B0604020202020204" pitchFamily="34" charset="0"/>
              </a:rPr>
              <a:t>ASSUNTO</a:t>
            </a:r>
          </a:p>
          <a:p>
            <a:r>
              <a:rPr lang="pt-BR" sz="4300" b="1" spc="500" dirty="0">
                <a:solidFill>
                  <a:schemeClr val="bg1"/>
                </a:solidFill>
                <a:latin typeface="Arial" panose="020B0604020202020204" pitchFamily="34" charset="0"/>
                <a:ea typeface="Helvetica Neue Condensed Black" panose="02000503000000020004" pitchFamily="2" charset="0"/>
                <a:cs typeface="Arial" panose="020B0604020202020204" pitchFamily="34" charset="0"/>
              </a:rPr>
              <a:t>SÉRIO,</a:t>
            </a:r>
          </a:p>
          <a:p>
            <a:r>
              <a:rPr lang="pt-BR" sz="4300" b="1" spc="500" dirty="0">
                <a:solidFill>
                  <a:schemeClr val="bg1"/>
                </a:solidFill>
                <a:latin typeface="Arial" panose="020B0604020202020204" pitchFamily="34" charset="0"/>
                <a:ea typeface="Helvetica Neue Condensed Black" panose="02000503000000020004" pitchFamily="2" charset="0"/>
                <a:cs typeface="Arial" panose="020B0604020202020204" pitchFamily="34" charset="0"/>
              </a:rPr>
              <a:t>MAS</a:t>
            </a:r>
          </a:p>
          <a:p>
            <a:r>
              <a:rPr lang="pt-BR" sz="4300" b="1" spc="500" dirty="0">
                <a:solidFill>
                  <a:schemeClr val="bg1"/>
                </a:solidFill>
                <a:latin typeface="Arial" panose="020B0604020202020204" pitchFamily="34" charset="0"/>
                <a:ea typeface="Helvetica Neue Condensed Black" panose="02000503000000020004" pitchFamily="2" charset="0"/>
                <a:cs typeface="Arial" panose="020B0604020202020204" pitchFamily="34" charset="0"/>
              </a:rPr>
              <a:t>DIFÍCIL</a:t>
            </a:r>
            <a:r>
              <a:rPr lang="pt-BR" sz="4300" b="1" spc="500" dirty="0">
                <a:solidFill>
                  <a:schemeClr val="bg1"/>
                </a:solidFill>
                <a:latin typeface="Arial" panose="020B0604020202020204" pitchFamily="34" charset="0"/>
                <a:ea typeface="Helvetica Neue" panose="02000503000000020004" pitchFamily="2" charset="0"/>
                <a:cs typeface="Arial" panose="020B0604020202020204" pitchFamily="34" charset="0"/>
              </a:rPr>
              <a:t>.</a:t>
            </a:r>
          </a:p>
        </p:txBody>
      </p:sp>
      <p:sp>
        <p:nvSpPr>
          <p:cNvPr id="8" name="CaixaDeTexto 7">
            <a:extLst>
              <a:ext uri="{FF2B5EF4-FFF2-40B4-BE49-F238E27FC236}">
                <a16:creationId xmlns:a16="http://schemas.microsoft.com/office/drawing/2014/main" id="{ECAAE197-3ECD-9FDB-BBB0-D976CDF1916E}"/>
              </a:ext>
            </a:extLst>
          </p:cNvPr>
          <p:cNvSpPr txBox="1"/>
          <p:nvPr/>
        </p:nvSpPr>
        <p:spPr>
          <a:xfrm>
            <a:off x="491875" y="5256856"/>
            <a:ext cx="8014391" cy="507831"/>
          </a:xfrm>
          <a:prstGeom prst="rect">
            <a:avLst/>
          </a:prstGeom>
          <a:noFill/>
        </p:spPr>
        <p:txBody>
          <a:bodyPr wrap="square" rtlCol="0">
            <a:spAutoFit/>
          </a:bodyPr>
          <a:lstStyle/>
          <a:p>
            <a:pPr algn="ctr"/>
            <a:r>
              <a:rPr lang="pt-BR" sz="2700" b="1" spc="500" dirty="0">
                <a:solidFill>
                  <a:schemeClr val="tx1">
                    <a:lumMod val="75000"/>
                    <a:lumOff val="25000"/>
                  </a:schemeClr>
                </a:solidFill>
                <a:latin typeface="Arial" panose="020B0604020202020204" pitchFamily="34" charset="0"/>
                <a:ea typeface="Helvetica Neue Condensed Black" panose="02000503000000020004" pitchFamily="2" charset="0"/>
                <a:cs typeface="Arial" panose="020B0604020202020204" pitchFamily="34" charset="0"/>
              </a:rPr>
              <a:t>SEJA UM AGENTE DE PROTEÇÃO</a:t>
            </a:r>
            <a:endParaRPr lang="pt-BR" sz="2700" b="1" spc="500" dirty="0">
              <a:solidFill>
                <a:schemeClr val="tx1">
                  <a:lumMod val="75000"/>
                  <a:lumOff val="25000"/>
                </a:schemeClr>
              </a:solidFill>
              <a:latin typeface="Arial" panose="020B0604020202020204" pitchFamily="34" charset="0"/>
              <a:ea typeface="Helvetica Neue" panose="02000503000000020004" pitchFamily="2" charset="0"/>
              <a:cs typeface="Arial" panose="020B0604020202020204" pitchFamily="34" charset="0"/>
            </a:endParaRPr>
          </a:p>
        </p:txBody>
      </p:sp>
      <p:sp>
        <p:nvSpPr>
          <p:cNvPr id="14" name="CaixaDeTexto 13">
            <a:extLst>
              <a:ext uri="{FF2B5EF4-FFF2-40B4-BE49-F238E27FC236}">
                <a16:creationId xmlns:a16="http://schemas.microsoft.com/office/drawing/2014/main" id="{190C9105-728F-156F-F11A-1B744B248002}"/>
              </a:ext>
            </a:extLst>
          </p:cNvPr>
          <p:cNvSpPr txBox="1"/>
          <p:nvPr/>
        </p:nvSpPr>
        <p:spPr>
          <a:xfrm>
            <a:off x="845642" y="5920054"/>
            <a:ext cx="7093114" cy="615553"/>
          </a:xfrm>
          <a:prstGeom prst="rect">
            <a:avLst/>
          </a:prstGeom>
          <a:noFill/>
        </p:spPr>
        <p:txBody>
          <a:bodyPr wrap="square" rtlCol="0">
            <a:spAutoFit/>
          </a:bodyPr>
          <a:lstStyle/>
          <a:p>
            <a:pPr algn="just"/>
            <a:r>
              <a:rPr lang="pt-BR" sz="17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Proin pharetra ex luctus dignissim interdum:</a:t>
            </a:r>
          </a:p>
        </p:txBody>
      </p:sp>
      <p:sp>
        <p:nvSpPr>
          <p:cNvPr id="17" name="Retângulo 16">
            <a:extLst>
              <a:ext uri="{FF2B5EF4-FFF2-40B4-BE49-F238E27FC236}">
                <a16:creationId xmlns:a16="http://schemas.microsoft.com/office/drawing/2014/main" id="{37C8D760-313D-3033-DD88-7BECF7F41F35}"/>
              </a:ext>
            </a:extLst>
          </p:cNvPr>
          <p:cNvSpPr/>
          <p:nvPr/>
        </p:nvSpPr>
        <p:spPr>
          <a:xfrm rot="16200000" flipV="1">
            <a:off x="-564293" y="8491464"/>
            <a:ext cx="3055661" cy="45719"/>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bg2">
                  <a:lumMod val="50000"/>
                </a:schemeClr>
              </a:solidFill>
            </a:endParaRPr>
          </a:p>
        </p:txBody>
      </p:sp>
      <p:sp>
        <p:nvSpPr>
          <p:cNvPr id="18" name="CaixaDeTexto 17">
            <a:extLst>
              <a:ext uri="{FF2B5EF4-FFF2-40B4-BE49-F238E27FC236}">
                <a16:creationId xmlns:a16="http://schemas.microsoft.com/office/drawing/2014/main" id="{72D11F88-8DB9-3567-F8D5-ED4E54B14244}"/>
              </a:ext>
            </a:extLst>
          </p:cNvPr>
          <p:cNvSpPr txBox="1"/>
          <p:nvPr/>
        </p:nvSpPr>
        <p:spPr>
          <a:xfrm>
            <a:off x="1172780" y="6913860"/>
            <a:ext cx="6910517" cy="615553"/>
          </a:xfrm>
          <a:prstGeom prst="rect">
            <a:avLst/>
          </a:prstGeom>
          <a:noFill/>
        </p:spPr>
        <p:txBody>
          <a:bodyPr wrap="square" rtlCol="0">
            <a:spAutoFit/>
          </a:bodyPr>
          <a:lstStyle/>
          <a:p>
            <a:r>
              <a:rPr lang="pt-BR" sz="1700" b="1" dirty="0">
                <a:solidFill>
                  <a:schemeClr val="tx1">
                    <a:lumMod val="65000"/>
                    <a:lumOff val="35000"/>
                  </a:schemeClr>
                </a:solidFill>
                <a:latin typeface="Arial" panose="020B0604020202020204" pitchFamily="34" charset="0"/>
                <a:cs typeface="Arial" panose="020B0604020202020204" pitchFamily="34" charset="0"/>
              </a:rPr>
              <a:t>A cada hora 8 crianças ou adolescentes são vitimas de violência sexual no Brasil. </a:t>
            </a:r>
            <a:r>
              <a:rPr lang="pt-BR" sz="1600" dirty="0">
                <a:solidFill>
                  <a:schemeClr val="tx1">
                    <a:lumMod val="65000"/>
                    <a:lumOff val="35000"/>
                  </a:schemeClr>
                </a:solidFill>
                <a:latin typeface="Arial" panose="020B0604020202020204" pitchFamily="34" charset="0"/>
                <a:cs typeface="Arial" panose="020B0604020202020204" pitchFamily="34" charset="0"/>
              </a:rPr>
              <a:t>(Anuário Brasileiro de Segurança Pública 2024)</a:t>
            </a:r>
          </a:p>
        </p:txBody>
      </p:sp>
      <p:sp>
        <p:nvSpPr>
          <p:cNvPr id="20" name="CaixaDeTexto 19">
            <a:extLst>
              <a:ext uri="{FF2B5EF4-FFF2-40B4-BE49-F238E27FC236}">
                <a16:creationId xmlns:a16="http://schemas.microsoft.com/office/drawing/2014/main" id="{0FDB1191-78D5-4AA8-8E4C-473129D420DB}"/>
              </a:ext>
            </a:extLst>
          </p:cNvPr>
          <p:cNvSpPr txBox="1"/>
          <p:nvPr/>
        </p:nvSpPr>
        <p:spPr>
          <a:xfrm>
            <a:off x="1172780" y="7627941"/>
            <a:ext cx="7001957" cy="615553"/>
          </a:xfrm>
          <a:prstGeom prst="rect">
            <a:avLst/>
          </a:prstGeom>
          <a:noFill/>
        </p:spPr>
        <p:txBody>
          <a:bodyPr wrap="square" rtlCol="0">
            <a:spAutoFit/>
          </a:bodyPr>
          <a:lstStyle/>
          <a:p>
            <a:r>
              <a:rPr lang="pt-BR" sz="1700" b="1" dirty="0">
                <a:solidFill>
                  <a:schemeClr val="tx1">
                    <a:lumMod val="65000"/>
                    <a:lumOff val="35000"/>
                  </a:schemeClr>
                </a:solidFill>
                <a:latin typeface="Arial" panose="020B0604020202020204" pitchFamily="34" charset="0"/>
                <a:cs typeface="Arial" panose="020B0604020202020204" pitchFamily="34" charset="0"/>
              </a:rPr>
              <a:t>Cerca de 61% das vítimas de violência sexual tem menos de 13 anos. </a:t>
            </a:r>
            <a:r>
              <a:rPr lang="pt-BR" sz="1600" dirty="0">
                <a:solidFill>
                  <a:schemeClr val="tx1">
                    <a:lumMod val="65000"/>
                    <a:lumOff val="35000"/>
                  </a:schemeClr>
                </a:solidFill>
                <a:latin typeface="Arial" panose="020B0604020202020204" pitchFamily="34" charset="0"/>
                <a:cs typeface="Arial" panose="020B0604020202020204" pitchFamily="34" charset="0"/>
              </a:rPr>
              <a:t>(Anuário Brasileiro de Segurança Pública 2024)</a:t>
            </a:r>
          </a:p>
        </p:txBody>
      </p:sp>
      <p:sp>
        <p:nvSpPr>
          <p:cNvPr id="22" name="CaixaDeTexto 21">
            <a:extLst>
              <a:ext uri="{FF2B5EF4-FFF2-40B4-BE49-F238E27FC236}">
                <a16:creationId xmlns:a16="http://schemas.microsoft.com/office/drawing/2014/main" id="{C23573E3-0708-0471-2600-9ABAF37C562C}"/>
              </a:ext>
            </a:extLst>
          </p:cNvPr>
          <p:cNvSpPr txBox="1"/>
          <p:nvPr/>
        </p:nvSpPr>
        <p:spPr>
          <a:xfrm>
            <a:off x="1172780" y="8386072"/>
            <a:ext cx="7001957" cy="615553"/>
          </a:xfrm>
          <a:prstGeom prst="rect">
            <a:avLst/>
          </a:prstGeom>
          <a:noFill/>
        </p:spPr>
        <p:txBody>
          <a:bodyPr wrap="square" rtlCol="0">
            <a:spAutoFit/>
          </a:bodyPr>
          <a:lstStyle/>
          <a:p>
            <a:r>
              <a:rPr lang="pt-BR" sz="1700" b="1" dirty="0">
                <a:solidFill>
                  <a:schemeClr val="tx1">
                    <a:lumMod val="65000"/>
                    <a:lumOff val="35000"/>
                  </a:schemeClr>
                </a:solidFill>
                <a:latin typeface="Arial" panose="020B0604020202020204" pitchFamily="34" charset="0"/>
                <a:cs typeface="Arial" panose="020B0604020202020204" pitchFamily="34" charset="0"/>
              </a:rPr>
              <a:t>Apenas 8,5% dos casos de violência sexual de crianças e adolescentes são denunciados. </a:t>
            </a:r>
            <a:r>
              <a:rPr lang="pt-BR" sz="1600" dirty="0">
                <a:solidFill>
                  <a:schemeClr val="tx1">
                    <a:lumMod val="65000"/>
                    <a:lumOff val="35000"/>
                  </a:schemeClr>
                </a:solidFill>
                <a:latin typeface="Arial" panose="020B0604020202020204" pitchFamily="34" charset="0"/>
                <a:cs typeface="Arial" panose="020B0604020202020204" pitchFamily="34" charset="0"/>
              </a:rPr>
              <a:t>(IPEA)</a:t>
            </a:r>
          </a:p>
        </p:txBody>
      </p:sp>
      <p:sp>
        <p:nvSpPr>
          <p:cNvPr id="24" name="CaixaDeTexto 23">
            <a:extLst>
              <a:ext uri="{FF2B5EF4-FFF2-40B4-BE49-F238E27FC236}">
                <a16:creationId xmlns:a16="http://schemas.microsoft.com/office/drawing/2014/main" id="{BE460B1E-E390-04AD-09AE-E911366D6BD4}"/>
              </a:ext>
            </a:extLst>
          </p:cNvPr>
          <p:cNvSpPr txBox="1"/>
          <p:nvPr/>
        </p:nvSpPr>
        <p:spPr>
          <a:xfrm>
            <a:off x="1172780" y="9135500"/>
            <a:ext cx="7001957" cy="861774"/>
          </a:xfrm>
          <a:prstGeom prst="rect">
            <a:avLst/>
          </a:prstGeom>
          <a:noFill/>
        </p:spPr>
        <p:txBody>
          <a:bodyPr wrap="square" rtlCol="0">
            <a:spAutoFit/>
          </a:bodyPr>
          <a:lstStyle/>
          <a:p>
            <a:r>
              <a:rPr lang="pt-BR" sz="1700" b="1" dirty="0">
                <a:solidFill>
                  <a:schemeClr val="tx1">
                    <a:lumMod val="65000"/>
                    <a:lumOff val="35000"/>
                  </a:schemeClr>
                </a:solidFill>
                <a:latin typeface="Arial" panose="020B0604020202020204" pitchFamily="34" charset="0"/>
                <a:cs typeface="Arial" panose="020B0604020202020204" pitchFamily="34" charset="0"/>
              </a:rPr>
              <a:t>Há mais de 17 mil pontos vulneráveis à exploração sexual de crianças e adolescentes mapeados nas rodovias federais.</a:t>
            </a:r>
            <a:br>
              <a:rPr lang="pt-BR" sz="1700" b="1" dirty="0">
                <a:solidFill>
                  <a:schemeClr val="tx1">
                    <a:lumMod val="65000"/>
                    <a:lumOff val="35000"/>
                  </a:schemeClr>
                </a:solidFill>
                <a:latin typeface="Arial" panose="020B0604020202020204" pitchFamily="34" charset="0"/>
                <a:cs typeface="Arial" panose="020B0604020202020204" pitchFamily="34" charset="0"/>
              </a:rPr>
            </a:br>
            <a:r>
              <a:rPr lang="pt-BR" sz="1600" dirty="0">
                <a:solidFill>
                  <a:schemeClr val="tx1">
                    <a:lumMod val="65000"/>
                    <a:lumOff val="35000"/>
                  </a:schemeClr>
                </a:solidFill>
                <a:latin typeface="Arial" panose="020B0604020202020204" pitchFamily="34" charset="0"/>
                <a:cs typeface="Arial" panose="020B0604020202020204" pitchFamily="34" charset="0"/>
              </a:rPr>
              <a:t>(Projeto Mapear PRF 2024)</a:t>
            </a:r>
          </a:p>
        </p:txBody>
      </p:sp>
      <p:sp>
        <p:nvSpPr>
          <p:cNvPr id="25" name="CaixaDeTexto 24">
            <a:extLst>
              <a:ext uri="{FF2B5EF4-FFF2-40B4-BE49-F238E27FC236}">
                <a16:creationId xmlns:a16="http://schemas.microsoft.com/office/drawing/2014/main" id="{697BE288-76D2-3C36-125F-2C36D19E80B8}"/>
              </a:ext>
            </a:extLst>
          </p:cNvPr>
          <p:cNvSpPr txBox="1"/>
          <p:nvPr/>
        </p:nvSpPr>
        <p:spPr>
          <a:xfrm>
            <a:off x="845642" y="10364790"/>
            <a:ext cx="7093114" cy="615553"/>
          </a:xfrm>
          <a:prstGeom prst="rect">
            <a:avLst/>
          </a:prstGeom>
          <a:noFill/>
        </p:spPr>
        <p:txBody>
          <a:bodyPr wrap="square" rtlCol="0">
            <a:spAutoFit/>
          </a:bodyPr>
          <a:lstStyle/>
          <a:p>
            <a:pPr algn="just"/>
            <a:r>
              <a:rPr lang="pt-BR" sz="17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Proin pharetra ex luctus dignissim interdum. </a:t>
            </a:r>
          </a:p>
        </p:txBody>
      </p:sp>
      <p:sp>
        <p:nvSpPr>
          <p:cNvPr id="4" name="Retângulo 3">
            <a:extLst>
              <a:ext uri="{FF2B5EF4-FFF2-40B4-BE49-F238E27FC236}">
                <a16:creationId xmlns:a16="http://schemas.microsoft.com/office/drawing/2014/main" id="{0A20420A-627A-8E74-AFDA-2C80FBC4B48B}"/>
              </a:ext>
            </a:extLst>
          </p:cNvPr>
          <p:cNvSpPr/>
          <p:nvPr/>
        </p:nvSpPr>
        <p:spPr>
          <a:xfrm>
            <a:off x="6384" y="11501258"/>
            <a:ext cx="8882029" cy="12003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a:extLst>
              <a:ext uri="{FF2B5EF4-FFF2-40B4-BE49-F238E27FC236}">
                <a16:creationId xmlns:a16="http://schemas.microsoft.com/office/drawing/2014/main" id="{8FEE0419-D416-DC1C-4E92-9AEC6FB47006}"/>
              </a:ext>
            </a:extLst>
          </p:cNvPr>
          <p:cNvSpPr txBox="1"/>
          <p:nvPr/>
        </p:nvSpPr>
        <p:spPr>
          <a:xfrm>
            <a:off x="491875" y="11909062"/>
            <a:ext cx="3255264" cy="338554"/>
          </a:xfrm>
          <a:prstGeom prst="rect">
            <a:avLst/>
          </a:prstGeom>
          <a:noFill/>
        </p:spPr>
        <p:txBody>
          <a:bodyPr wrap="square" rtlCol="0">
            <a:spAutoFit/>
          </a:bodyPr>
          <a:lstStyle/>
          <a:p>
            <a:r>
              <a:rPr lang="pt-BR" sz="1600" b="1" spc="100" dirty="0">
                <a:solidFill>
                  <a:schemeClr val="tx1">
                    <a:lumMod val="75000"/>
                    <a:lumOff val="25000"/>
                  </a:schemeClr>
                </a:solidFill>
                <a:latin typeface="Arial" panose="020B0604020202020204" pitchFamily="34" charset="0"/>
                <a:ea typeface="Helvetica Neue Condensed" panose="02000503000000020004" pitchFamily="2" charset="0"/>
                <a:cs typeface="Arial" panose="020B0604020202020204" pitchFamily="34" charset="0"/>
              </a:rPr>
              <a:t>violenciasexualzero.com.br</a:t>
            </a:r>
          </a:p>
        </p:txBody>
      </p:sp>
      <p:sp>
        <p:nvSpPr>
          <p:cNvPr id="10" name="CaixaDeTexto 9">
            <a:extLst>
              <a:ext uri="{FF2B5EF4-FFF2-40B4-BE49-F238E27FC236}">
                <a16:creationId xmlns:a16="http://schemas.microsoft.com/office/drawing/2014/main" id="{16C76DE7-656C-4595-0940-A70272BAEDE3}"/>
              </a:ext>
            </a:extLst>
          </p:cNvPr>
          <p:cNvSpPr txBox="1"/>
          <p:nvPr/>
        </p:nvSpPr>
        <p:spPr>
          <a:xfrm>
            <a:off x="3602736" y="11918575"/>
            <a:ext cx="4903530" cy="307777"/>
          </a:xfrm>
          <a:prstGeom prst="rect">
            <a:avLst/>
          </a:prstGeom>
          <a:noFill/>
        </p:spPr>
        <p:txBody>
          <a:bodyPr wrap="square" rtlCol="0">
            <a:spAutoFit/>
          </a:bodyPr>
          <a:lstStyle/>
          <a:p>
            <a:pPr algn="ctr"/>
            <a:r>
              <a:rPr lang="pt-BR" sz="1400" dirty="0">
                <a:solidFill>
                  <a:schemeClr val="tx1">
                    <a:lumMod val="75000"/>
                    <a:lumOff val="25000"/>
                  </a:schemeClr>
                </a:solidFill>
                <a:latin typeface="Arial" panose="020B0604020202020204" pitchFamily="34" charset="0"/>
                <a:cs typeface="Arial" panose="020B0604020202020204" pitchFamily="34" charset="0"/>
              </a:rPr>
              <a:t>Em caso de suspeita de violência sexual, </a:t>
            </a:r>
            <a:r>
              <a:rPr lang="pt-BR" sz="1400" b="1" dirty="0">
                <a:solidFill>
                  <a:schemeClr val="tx1">
                    <a:lumMod val="75000"/>
                    <a:lumOff val="25000"/>
                  </a:schemeClr>
                </a:solidFill>
                <a:latin typeface="Arial" panose="020B0604020202020204" pitchFamily="34" charset="0"/>
                <a:cs typeface="Arial" panose="020B0604020202020204" pitchFamily="34" charset="0"/>
              </a:rPr>
              <a:t>disque 100.</a:t>
            </a:r>
          </a:p>
        </p:txBody>
      </p:sp>
    </p:spTree>
    <p:extLst>
      <p:ext uri="{BB962C8B-B14F-4D97-AF65-F5344CB8AC3E}">
        <p14:creationId xmlns:p14="http://schemas.microsoft.com/office/powerpoint/2010/main" val="1367202773"/>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o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173</TotalTime>
  <Words>317</Words>
  <Application>Microsoft Macintosh PowerPoint</Application>
  <PresentationFormat>Personalizar</PresentationFormat>
  <Paragraphs>28</Paragraphs>
  <Slides>2</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vt:i4>
      </vt:variant>
    </vt:vector>
  </HeadingPairs>
  <TitlesOfParts>
    <vt:vector size="6" baseType="lpstr">
      <vt:lpstr>Aptos</vt:lpstr>
      <vt:lpstr>Aptos Display</vt:lpstr>
      <vt:lpstr>Arial</vt:lpstr>
      <vt:lpstr>Tema do Office</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Brunno Pires</dc:creator>
  <cp:lastModifiedBy>Brunno Pires</cp:lastModifiedBy>
  <cp:revision>4</cp:revision>
  <dcterms:created xsi:type="dcterms:W3CDTF">2025-08-11T21:17:47Z</dcterms:created>
  <dcterms:modified xsi:type="dcterms:W3CDTF">2025-08-12T21:38:19Z</dcterms:modified>
</cp:coreProperties>
</file>